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2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</a:t>
            </a:r>
            <a:r>
              <a:rPr lang="ar-SA"/>
              <a:t>الرابعه</a:t>
            </a:r>
            <a:endParaRPr lang="ar-SA" dirty="0"/>
          </a:p>
          <a:p>
            <a:pPr algn="ctr"/>
            <a:r>
              <a:rPr lang="ar-SA" dirty="0"/>
              <a:t>علم اللغة العام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B81F0-B17C-4FB9-9A3F-0171BD8BD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391" y="339012"/>
            <a:ext cx="8596668" cy="734008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Definition of utterance</a:t>
            </a:r>
            <a:b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E72091-5B12-4AE0-AE2C-FA30C9159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The term utterance is used in two different senses. In the process sense and in the produce sense.</a:t>
            </a:r>
            <a:b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For example</a:t>
            </a:r>
            <a:b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thank you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39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4F47-A213-439D-AC92-D85B46C10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4637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Semantic relations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02B275-894B-45C1-B4D3-8BECACCD9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9551"/>
            <a:ext cx="8596668" cy="4501811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Synonymy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Antonymy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Hyponymy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Collocations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446D71-C742-4FA3-B791-92EE5C7F7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42393"/>
            <a:ext cx="8596668" cy="5098970"/>
          </a:xfrm>
        </p:spPr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Synonymy:</a:t>
            </a:r>
          </a:p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small/little</a:t>
            </a:r>
          </a:p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large/big</a:t>
            </a:r>
          </a:p>
          <a:p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Antonymy</a:t>
            </a:r>
          </a:p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dead/alive</a:t>
            </a:r>
          </a:p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hot/cold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examples on page 42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58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7B0D1-B163-4405-A4A5-AF739D179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780" y="280436"/>
            <a:ext cx="11073881" cy="782540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620855-E04D-491B-A2E5-D33ADDFC4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946" y="1062976"/>
            <a:ext cx="8596668" cy="4745121"/>
          </a:xfrm>
        </p:spPr>
        <p:txBody>
          <a:bodyPr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540"/>
              </a:spcAft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Hyponymy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540"/>
              </a:spcAft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house and company are subordinates of building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540"/>
              </a:spcAft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red and blue are subordinates of colures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540"/>
              </a:spcAft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Collocation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540"/>
              </a:spcAft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Speak clearly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540"/>
              </a:spcAft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For more details see page 42 and exercises </a:t>
            </a:r>
            <a:r>
              <a:rPr lang="en-US" sz="2400" b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on page 43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54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1443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167</TotalTime>
  <Words>94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Definition of utterance </vt:lpstr>
      <vt:lpstr>Semantic relations</vt:lpstr>
      <vt:lpstr>PowerPoint Presentation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28</cp:revision>
  <dcterms:created xsi:type="dcterms:W3CDTF">2020-03-18T12:46:15Z</dcterms:created>
  <dcterms:modified xsi:type="dcterms:W3CDTF">2020-03-21T15:37:16Z</dcterms:modified>
</cp:coreProperties>
</file>